
<file path=[Content_Types].xml><?xml version="1.0" encoding="utf-8"?>
<Types xmlns="http://schemas.openxmlformats.org/package/2006/content-types"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/>
    <p:restoredTop sz="94629"/>
  </p:normalViewPr>
  <p:slideViewPr>
    <p:cSldViewPr snapToGrid="0" snapToObjects="1">
      <p:cViewPr>
        <p:scale>
          <a:sx n="119" d="100"/>
          <a:sy n="119" d="100"/>
        </p:scale>
        <p:origin x="128" y="-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428D2-8780-294F-B216-F520E859A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45C6AD-11A0-6844-B549-0CDA4A1D3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5F33E-43AE-7246-8115-470CA44BC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C953-ECA4-374D-8406-FCDC581D494C}" type="datetimeFigureOut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B7898-CEB1-7A4E-B5DA-F93DAB16E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9E4ED-8AB4-9D42-BFF2-3904B2503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2E650-8D9F-5F46-AFDA-DAE9928D8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90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53F8F-CB24-FB40-867D-F1675A342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2B6D95-BDCB-3F4D-BCEC-BDF245AF3C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21229-B225-844D-86BC-B13654AA7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C953-ECA4-374D-8406-FCDC581D494C}" type="datetimeFigureOut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87977-615D-3947-AB4D-53526BACA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EF4E7-685C-C249-BADC-3580F7FB1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2E650-8D9F-5F46-AFDA-DAE9928D8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47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C48FE7-2D85-D34D-9A87-44FA00E5B4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9AB033-EC53-2B46-82FD-A2DE67A40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D156F-5268-B740-A9AE-399387287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C953-ECA4-374D-8406-FCDC581D494C}" type="datetimeFigureOut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BCFD5-0671-5B45-BC99-94D62B406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A2685-FAD9-6546-AE1A-5A00AD955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2E650-8D9F-5F46-AFDA-DAE9928D8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306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9A276-596E-6040-89B1-27E997C3F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0944E-5143-5D49-A438-6BFCEF483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A09AB-3E75-BF40-A841-BCC842164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C953-ECA4-374D-8406-FCDC581D494C}" type="datetimeFigureOut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27615-ABA8-F248-A43E-BCF729C3B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40EC6-7814-FE41-A1BF-677D8848F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2E650-8D9F-5F46-AFDA-DAE9928D8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84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0280E-F37E-EF48-A95D-F861E94DF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44696-BEC6-0245-B70B-95154087C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0E7B86-3165-6C48-9C5D-7C985DEE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C953-ECA4-374D-8406-FCDC581D494C}" type="datetimeFigureOut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1897C-B53B-9A4E-9BC6-97B904A57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06916-8AAE-2E40-AAA5-4546FE16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2E650-8D9F-5F46-AFDA-DAE9928D8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12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85B7E-FFAE-C347-A3D2-02BD554F3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F653D-D1C2-6841-BCEA-8253BAD8B4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DA1725-EC6D-544D-ACC4-0A07CA798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A180C-0D71-E94C-B9BB-E086BD719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C953-ECA4-374D-8406-FCDC581D494C}" type="datetimeFigureOut">
              <a:rPr lang="en-US" smtClean="0"/>
              <a:t>1/24/19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113F1-52D2-F744-940C-DBDB92853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5487A6-5C27-794C-A6E2-D6D59F9F5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2E650-8D9F-5F46-AFDA-DAE9928D8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6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C0921-BCAB-0543-8F16-696230614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4B05E4-0152-AB4C-A755-848FDAE5D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CB826B-910D-9342-8838-A6D32998B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4D0FEC-256C-7C40-94EF-86652CE9B5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E78E34-1F89-5042-9323-58FCC93DBB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F04512-B569-1F4E-8792-83F33F20D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C953-ECA4-374D-8406-FCDC581D494C}" type="datetimeFigureOut">
              <a:rPr lang="en-US" smtClean="0"/>
              <a:t>1/24/19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C29415-82D9-AD45-8D43-6A787E6CC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F8FE-E10C-3141-9301-A630B2F9E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2E650-8D9F-5F46-AFDA-DAE9928D8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53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2BB3E-4CE5-8E4A-AA53-7C7A3603D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511C1E-BA39-8B4C-9191-5A65608E6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C953-ECA4-374D-8406-FCDC581D494C}" type="datetimeFigureOut">
              <a:rPr lang="en-US" smtClean="0"/>
              <a:t>1/24/19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B1EA4-4FCF-5545-A6B3-ECBE7B3D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B19F9D-0BF5-A74A-91F2-2CF71BD07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2E650-8D9F-5F46-AFDA-DAE9928D8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53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5931D5-1562-854B-BE0F-26400B033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C953-ECA4-374D-8406-FCDC581D494C}" type="datetimeFigureOut">
              <a:rPr lang="en-US" smtClean="0"/>
              <a:t>1/24/19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12C273-5E39-7E47-9170-2120C85A7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FF56BA-EC8F-FC4E-AA0C-CB51FD362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2E650-8D9F-5F46-AFDA-DAE9928D8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64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C1A2B-FF88-BF4B-90CA-5ACCB6839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A45E9-4637-CA4B-B0CE-2402547BA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4B3F73-E261-AB49-8A9F-0607EF20A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A9AC8A-1009-6048-BBC2-E8421F041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C953-ECA4-374D-8406-FCDC581D494C}" type="datetimeFigureOut">
              <a:rPr lang="en-US" smtClean="0"/>
              <a:t>1/24/19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63DFF-CD86-EA4B-AEAF-7F6F3E4BA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AFC76-7535-5540-BB82-C89AC838A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2E650-8D9F-5F46-AFDA-DAE9928D8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9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4BA4-2728-9F4E-BCA6-8D64C27B1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4790E9-66C4-6546-817E-6C4845534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1987A1-428F-384B-A425-7A65DB2C7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85241-FEFE-EE4D-B327-C423C0EC4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C953-ECA4-374D-8406-FCDC581D494C}" type="datetimeFigureOut">
              <a:rPr lang="en-US" smtClean="0"/>
              <a:t>1/24/19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90A9E0-74BF-D641-9D39-28A4BF7F2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5DC613-685B-9A4C-8195-C079D7BE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2E650-8D9F-5F46-AFDA-DAE9928D8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96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15CC55-B9D1-4442-BC68-FA9AEBC78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A97D0-AA8D-4F48-B35C-A96AB2AB02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30E86-A147-3A49-8AE6-F8DC24FC58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5C953-ECA4-374D-8406-FCDC581D494C}" type="datetimeFigureOut">
              <a:rPr lang="en-US" smtClean="0"/>
              <a:t>1/24/19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90D466-F752-A34E-A984-40526A528D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EDCA35-9341-814B-A820-8AABEE847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2E650-8D9F-5F46-AFDA-DAE9928D8E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54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EE285B-965D-FF4B-AC82-773568DE22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2C0015-4E04-4440-877B-E8254A6DF0BB}"/>
              </a:ext>
            </a:extLst>
          </p:cNvPr>
          <p:cNvSpPr txBox="1"/>
          <p:nvPr/>
        </p:nvSpPr>
        <p:spPr>
          <a:xfrm>
            <a:off x="3964195" y="2588075"/>
            <a:ext cx="9735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Healthy relationship with Family/Friends = Connection with other humans</a:t>
            </a:r>
          </a:p>
          <a:p>
            <a:endParaRPr lang="en-US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DD1560-3AD2-264E-8C38-2DA93D29E127}"/>
              </a:ext>
            </a:extLst>
          </p:cNvPr>
          <p:cNvSpPr txBox="1"/>
          <p:nvPr/>
        </p:nvSpPr>
        <p:spPr>
          <a:xfrm>
            <a:off x="5109882" y="1775012"/>
            <a:ext cx="106500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Leisure time &amp; Hobbies = Personal Autonomy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18A69B-006A-A64F-A869-0FFD8A73298D}"/>
              </a:ext>
            </a:extLst>
          </p:cNvPr>
          <p:cNvSpPr txBox="1"/>
          <p:nvPr/>
        </p:nvSpPr>
        <p:spPr>
          <a:xfrm>
            <a:off x="6709186" y="2878128"/>
            <a:ext cx="81758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Satisfying Job that gives you purpose or goals = Job Security &amp; Personal Satisfaction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81C5B9-B71F-524F-BCDC-B956E3CE2784}"/>
              </a:ext>
            </a:extLst>
          </p:cNvPr>
          <p:cNvSpPr txBox="1"/>
          <p:nvPr/>
        </p:nvSpPr>
        <p:spPr>
          <a:xfrm>
            <a:off x="6174889" y="1871831"/>
            <a:ext cx="83909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Home and Food security = Feeling of safety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C3154A-7CBC-C148-9131-1F4D623B2E44}"/>
              </a:ext>
            </a:extLst>
          </p:cNvPr>
          <p:cNvSpPr txBox="1"/>
          <p:nvPr/>
        </p:nvSpPr>
        <p:spPr>
          <a:xfrm>
            <a:off x="5642385" y="4346089"/>
            <a:ext cx="9520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Communicate your needs = Needs are meet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139613-FE12-DA48-BE41-98E017F5B5E4}"/>
              </a:ext>
            </a:extLst>
          </p:cNvPr>
          <p:cNvSpPr txBox="1"/>
          <p:nvPr/>
        </p:nvSpPr>
        <p:spPr>
          <a:xfrm>
            <a:off x="4528970" y="4269925"/>
            <a:ext cx="97356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Connection with God = Sense of gratitude and connection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69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56</Words>
  <Application>Microsoft Macintosh PowerPoint</Application>
  <PresentationFormat>Widescreen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Montesdeoca Rivera, Gabriela</dc:creator>
  <cp:lastModifiedBy>Montesdeoca Rivera, Gabriela</cp:lastModifiedBy>
  <cp:revision>1</cp:revision>
  <dcterms:created xsi:type="dcterms:W3CDTF">2019-01-24T07:43:32Z</dcterms:created>
  <dcterms:modified xsi:type="dcterms:W3CDTF">2019-01-24T07:48:13Z</dcterms:modified>
</cp:coreProperties>
</file>